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F64B30-64C7-8846-B626-9AC91763B4B6}">
          <p14:sldIdLst>
            <p14:sldId id="256"/>
            <p14:sldId id="273"/>
          </p14:sldIdLst>
        </p14:section>
        <p14:section name="FPMA Slides" id="{B9F7706F-71D2-074F-8E8A-0F07B00F28F4}">
          <p14:sldIdLst>
            <p14:sldId id="27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FPMB Slides" id="{1FE0DA0E-2C06-9944-A3AC-3B8B403443B0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3"/>
    <p:restoredTop sz="94694"/>
  </p:normalViewPr>
  <p:slideViewPr>
    <p:cSldViewPr snapToGrid="0" snapToObjects="1">
      <p:cViewPr>
        <p:scale>
          <a:sx n="356" d="100"/>
          <a:sy n="356" d="100"/>
        </p:scale>
        <p:origin x="-17184" y="-7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2C34-B042-6345-92DB-B8639817E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E52C5-2E8E-F943-94C6-36DAAE5A3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6FFD2-0127-7F42-8CCA-7F29EFC1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88DE-043B-664C-BBFB-E1B34F4A0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FFEAE-6DDB-B34D-AA5E-8E2B5775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33B9-9856-EE41-8B70-C7F3E34F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1E4B0-792B-8C4C-817C-16EEC963B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313B2-CB40-074D-9CA8-53808560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0681-1F55-5F4E-8A1A-912748A1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6F785-C721-5E4D-9DF8-47935DF1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6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05B82-0E83-3245-A24F-64B2C36E2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FDA9D-50B7-5D45-996E-6EB2F20FD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3D310-3F9B-4346-8186-7A991308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3DF75-B320-6644-8FE4-A3D3DB75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DA1D0-1D13-F242-B888-A20D48C6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1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863C-F149-5A4D-A5FC-1A1E9091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E7CCF-EE62-D641-B597-875DC9BC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BB4A4-46B0-454F-9510-0FD480D3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2DD9-C633-9F4F-B802-0A2596A6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F20B4-266A-D144-BCF4-D2B1FD7F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9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CCA8-AAA5-6349-B64C-57D829D74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27C39-577D-FF47-8F24-75B292F21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A476-04D0-BD46-981C-B3702EAAD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827F-5FA7-C14B-9B31-2D8BC641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8A91A-2E27-9043-A73C-4EEB63E5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B21C-14E7-C34B-A024-1D6E6AD3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75CE-655E-B843-B37C-DCAE56F36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3F915-EAB9-A944-9A39-D053833FC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7C783-BA65-3143-A8AF-DEC2CCEC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EC5C-2DED-AC44-B5FB-B48DD32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04F5-48E3-8D46-806E-09FD416E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9CEF-B3A2-0B46-A2EE-86B701E9E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0659-1C9E-F84E-90A1-1AA4E2B67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2844-205F-D043-BF6B-5CC383EDC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E632D-840D-0545-9A79-FAB815B5F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3ACB3-925A-9644-AC7D-01249E41B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C301C-F9C7-3441-ABEF-FCC4337E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76B095-5768-004E-8B00-0A1A43B3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26F97-F266-1948-9207-910A3C79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3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47F0-9024-FA4A-93E0-584EC136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A90D-D54E-2D46-AE85-ADEAB935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58109-1421-8D4C-A5F9-16F8A08B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FFB07-B1E7-2741-97B0-74C7E63E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6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64674-A59A-B945-9A14-2043FA68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13A5F-0627-B94E-AD07-15560EB85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2B13A-C8F4-854A-9B50-A7B4AE56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A8E5-1BD2-5F46-9313-2C414062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020EF-9C4E-EF47-BF42-20AD03DE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E2206-1F5E-5846-A3E2-64A56CE30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B5267-AF3D-ED4D-9CA7-F540BE4E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5F4AF-03A3-5245-B1D5-A8D5DEEE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0A587-742A-5F49-A229-1CC22176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9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5993-5E40-CA4F-B107-166D9F88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2CB93-634B-7F4A-94E3-AD45295F3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BE70C-C71A-E047-B298-99ED8360A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4F79E-DC8B-5040-AD9B-3416AA3F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A029E-245E-844A-A1A8-769D8FA80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3BE39-7BFB-0242-86A4-17AEBD78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3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C846D-2E5E-5D4D-BE7F-2FF24840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F953D-717B-DE4B-80CC-711921C42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932A-F06C-F349-B21A-79EE296C0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C3041-B167-CD42-94D7-9427B2D313D8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3BE5-6608-EC4C-9988-143E483EA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538DC-E3AC-944C-9508-A0BD0DCD9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273F5-BB3D-3245-9728-23836474B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3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BBB0-7AD4-D24A-B396-D66FB6EA9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Detector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C040D-9582-DB4F-86FB-13CE8FD301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4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B3C52-A352-A94E-A2A8-09E54945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2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40608-7E1D-C540-B1DB-C640BFAE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4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5AFAE0-01F8-C846-AF4B-D34417C0CF79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A8886-CC88-464A-82E2-0D9AEFAF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3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996F9-1FCB-A042-93E5-F74ED6D1B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B0FBC-FC1B-A341-A855-9E212653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C82CA-6301-044A-B548-5DC85C462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112BC-EF70-B146-A19B-3B3EDF28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2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310FD3-269B-3240-B4D3-0ECBB147C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6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3059E-210C-1148-86E3-154797ED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97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88F691-A787-A744-9D27-F5B7F29D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0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65C2-4BEF-4347-8CE1-172E3100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DC383-098E-4446-9CE9-33401328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Each page is the mode 2 data for a year. All four detectors are shown.</a:t>
            </a:r>
          </a:p>
          <a:p>
            <a:r>
              <a:rPr lang="en-US" dirty="0"/>
              <a:t>First set is ”sqrt” stretch over the whole range.</a:t>
            </a:r>
          </a:p>
          <a:p>
            <a:r>
              <a:rPr lang="en-US" dirty="0"/>
              <a:t>Second set is a linear stretch over *just* counts 0-10. All grey points have &gt;10 counts over a year.</a:t>
            </a:r>
          </a:p>
          <a:p>
            <a:r>
              <a:rPr lang="en-US" dirty="0"/>
              <a:t>Data is everything &lt;10 keV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data can be found in python “pickle” files and example notebooks on the lif2 drive:</a:t>
            </a:r>
          </a:p>
          <a:p>
            <a:pPr lvl="1"/>
            <a:r>
              <a:rPr lang="en-US" dirty="0" err="1"/>
              <a:t>bwgref</a:t>
            </a:r>
            <a:r>
              <a:rPr lang="en-US" dirty="0"/>
              <a:t>/git/</a:t>
            </a:r>
            <a:r>
              <a:rPr lang="en-US" dirty="0" err="1"/>
              <a:t>nustar_background</a:t>
            </a:r>
            <a:r>
              <a:rPr lang="en-US" dirty="0"/>
              <a:t>/ </a:t>
            </a:r>
            <a:r>
              <a:rPr lang="en-US" dirty="0" err="1"/>
              <a:t>detector_images</a:t>
            </a:r>
            <a:endParaRPr lang="en-US" dirty="0"/>
          </a:p>
          <a:p>
            <a:r>
              <a:rPr lang="en-US" dirty="0" err="1"/>
              <a:t>Recommendataion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Look at presentation mode and flick through the slides to look for changes.</a:t>
            </a:r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All electronics filters are on</a:t>
            </a:r>
          </a:p>
          <a:p>
            <a:pPr lvl="1"/>
            <a:r>
              <a:rPr lang="en-US" dirty="0"/>
              <a:t>Did not include GRADE ==32 filter, may be the stuff that leaks in</a:t>
            </a:r>
          </a:p>
        </p:txBody>
      </p:sp>
    </p:spTree>
    <p:extLst>
      <p:ext uri="{BB962C8B-B14F-4D97-AF65-F5344CB8AC3E}">
        <p14:creationId xmlns:p14="http://schemas.microsoft.com/office/powerpoint/2010/main" val="1138787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E576-43F3-B443-8807-79C44BB7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FPMB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C46BC-356C-3A40-A913-1B22DF6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2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5AFAE0-01F8-C846-AF4B-D34417C0CF79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F917-B322-DD47-8AED-480D40B2E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3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46A4B-0EA3-0442-9892-CD07EB19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1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9DB17-0FB5-FF4B-980A-CF749EB32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0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734E5-F904-8C42-9C10-3FFB948A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10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22017-1575-EB45-A536-0748A758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79C4B2-8662-724E-8C30-DBAF36168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9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579C3-A1DF-9443-857F-B0E773E7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64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428ED-2532-C84C-9160-BDCABBCC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0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5AFAE0-01F8-C846-AF4B-D34417C0CF79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CE36-93D6-B54F-9B19-C1A15381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20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E576-43F3-B443-8807-79C44BB7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FPMA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C46BC-356C-3A40-A913-1B22DF68B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8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E1A64-12AD-C24F-9FFC-0D5682C7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1AA48-820A-5045-A1AC-D3212B97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2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D0582-8F14-3D4E-9A45-96506C8A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6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059842-D851-9C41-9A02-9DF7BE34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5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0CBF6-FF7F-6648-86BC-F4003694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8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11E31E-854E-BC49-99E4-11CE3F88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62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47C64-057F-2B44-AD71-9721B7CA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7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5AFAE0-01F8-C846-AF4B-D34417C0CF79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7326F-4BAE-B84B-BA8D-B80DF047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7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515C6-573B-5A42-9649-100AD886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8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5BB6A-6F78-1C46-9F93-0BC0CA52C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1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3751F-D2D6-D044-93E5-2785EED55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4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33BD5E-DFCC-AF42-AD56-38B576B0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D45D7-05B5-7D43-BFEF-545D97813081}"/>
              </a:ext>
            </a:extLst>
          </p:cNvPr>
          <p:cNvSpPr txBox="1"/>
          <p:nvPr/>
        </p:nvSpPr>
        <p:spPr>
          <a:xfrm>
            <a:off x="531340" y="333633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D29F7-7D13-4D4E-BEEB-FC0A122E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09750"/>
            <a:ext cx="1193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12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198</Words>
  <Application>Microsoft Macintosh PowerPoint</Application>
  <PresentationFormat>Widescreen</PresentationFormat>
  <Paragraphs>48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Detector Images</vt:lpstr>
      <vt:lpstr>Overview</vt:lpstr>
      <vt:lpstr>FPMA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FPMB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Images</dc:title>
  <dc:creator>Brian Grefenstette</dc:creator>
  <cp:lastModifiedBy>Brian Grefenstette</cp:lastModifiedBy>
  <cp:revision>4</cp:revision>
  <dcterms:created xsi:type="dcterms:W3CDTF">2019-10-18T17:48:36Z</dcterms:created>
  <dcterms:modified xsi:type="dcterms:W3CDTF">2019-10-18T18:31:29Z</dcterms:modified>
</cp:coreProperties>
</file>